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4"/>
  </p:notesMasterIdLst>
  <p:sldIdLst>
    <p:sldId id="115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75F1602C-9DE4-41F4-A0B2-E84655D0BC72}"/>
    <pc:docChg chg="delSld delMainMaster">
      <pc:chgData name="EIMAN RASHED ALSHAMSI" userId="dec239b1-2d6a-4770-b3dd-fd18c7da4f7b" providerId="ADAL" clId="{75F1602C-9DE4-41F4-A0B2-E84655D0BC72}" dt="2023-08-30T05:41:17.751" v="0" actId="47"/>
      <pc:docMkLst>
        <pc:docMk/>
      </pc:docMkLst>
      <pc:sldChg chg="del">
        <pc:chgData name="EIMAN RASHED ALSHAMSI" userId="dec239b1-2d6a-4770-b3dd-fd18c7da4f7b" providerId="ADAL" clId="{75F1602C-9DE4-41F4-A0B2-E84655D0BC72}" dt="2023-08-30T05:41:17.751" v="0" actId="47"/>
        <pc:sldMkLst>
          <pc:docMk/>
          <pc:sldMk cId="1204334590" sldId="3318"/>
        </pc:sldMkLst>
      </pc:sldChg>
      <pc:sldMasterChg chg="del delSldLayout">
        <pc:chgData name="EIMAN RASHED ALSHAMSI" userId="dec239b1-2d6a-4770-b3dd-fd18c7da4f7b" providerId="ADAL" clId="{75F1602C-9DE4-41F4-A0B2-E84655D0BC72}" dt="2023-08-30T05:41:17.751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75F1602C-9DE4-41F4-A0B2-E84655D0BC72}" dt="2023-08-30T05:41:17.751" v="0" actId="47"/>
          <pc:sldLayoutMkLst>
            <pc:docMk/>
            <pc:sldMasterMk cId="611894537" sldId="2147483660"/>
            <pc:sldLayoutMk cId="2328102532" sldId="2147483661"/>
          </pc:sldLayoutMkLst>
        </pc:sldLayoutChg>
        <pc:sldLayoutChg chg="del">
          <pc:chgData name="EIMAN RASHED ALSHAMSI" userId="dec239b1-2d6a-4770-b3dd-fd18c7da4f7b" providerId="ADAL" clId="{75F1602C-9DE4-41F4-A0B2-E84655D0BC72}" dt="2023-08-30T05:41:17.751" v="0" actId="47"/>
          <pc:sldLayoutMkLst>
            <pc:docMk/>
            <pc:sldMasterMk cId="611894537" sldId="2147483660"/>
            <pc:sldLayoutMk cId="3867528279" sldId="2147483662"/>
          </pc:sldLayoutMkLst>
        </pc:sldLayoutChg>
        <pc:sldLayoutChg chg="del">
          <pc:chgData name="EIMAN RASHED ALSHAMSI" userId="dec239b1-2d6a-4770-b3dd-fd18c7da4f7b" providerId="ADAL" clId="{75F1602C-9DE4-41F4-A0B2-E84655D0BC72}" dt="2023-08-30T05:41:17.751" v="0" actId="47"/>
          <pc:sldLayoutMkLst>
            <pc:docMk/>
            <pc:sldMasterMk cId="611894537" sldId="2147483660"/>
            <pc:sldLayoutMk cId="2453988529" sldId="2147483663"/>
          </pc:sldLayoutMkLst>
        </pc:sldLayoutChg>
        <pc:sldLayoutChg chg="del">
          <pc:chgData name="EIMAN RASHED ALSHAMSI" userId="dec239b1-2d6a-4770-b3dd-fd18c7da4f7b" providerId="ADAL" clId="{75F1602C-9DE4-41F4-A0B2-E84655D0BC72}" dt="2023-08-30T05:41:17.751" v="0" actId="47"/>
          <pc:sldLayoutMkLst>
            <pc:docMk/>
            <pc:sldMasterMk cId="611894537" sldId="2147483660"/>
            <pc:sldLayoutMk cId="2125715436" sldId="2147483664"/>
          </pc:sldLayoutMkLst>
        </pc:sldLayoutChg>
        <pc:sldLayoutChg chg="del">
          <pc:chgData name="EIMAN RASHED ALSHAMSI" userId="dec239b1-2d6a-4770-b3dd-fd18c7da4f7b" providerId="ADAL" clId="{75F1602C-9DE4-41F4-A0B2-E84655D0BC72}" dt="2023-08-30T05:41:17.751" v="0" actId="47"/>
          <pc:sldLayoutMkLst>
            <pc:docMk/>
            <pc:sldMasterMk cId="611894537" sldId="2147483660"/>
            <pc:sldLayoutMk cId="1503915654" sldId="2147483665"/>
          </pc:sldLayoutMkLst>
        </pc:sldLayoutChg>
        <pc:sldLayoutChg chg="del">
          <pc:chgData name="EIMAN RASHED ALSHAMSI" userId="dec239b1-2d6a-4770-b3dd-fd18c7da4f7b" providerId="ADAL" clId="{75F1602C-9DE4-41F4-A0B2-E84655D0BC72}" dt="2023-08-30T05:41:17.751" v="0" actId="47"/>
          <pc:sldLayoutMkLst>
            <pc:docMk/>
            <pc:sldMasterMk cId="611894537" sldId="2147483660"/>
            <pc:sldLayoutMk cId="669755418" sldId="2147483666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C7FE1-5EED-4E47-8519-F2CD4C22E68A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93630-E83F-4F58-9CA0-D2843DEF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960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2276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928789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1671803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176437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954604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402729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64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07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30/08/2023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86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wordwall.net/resource/29749991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250464" y="485632"/>
            <a:ext cx="22188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السابع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 يفرز المنتجات حسب الحجم (كبير / صغير)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يفرق بين المنتجات حسب الوزن (خفيف/ ثقيل)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يصنف المنتجات المختلفة حسب الحجم والوزن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تصنيف المنتجات حسب الاستخدام والاسعار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40E83D0-E9B3-39E4-7047-27D4E6475B23}"/>
              </a:ext>
            </a:extLst>
          </p:cNvPr>
          <p:cNvSpPr/>
          <p:nvPr/>
        </p:nvSpPr>
        <p:spPr>
          <a:xfrm>
            <a:off x="211801" y="2967335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CABB170-C689-6464-6C99-DF61EEB22F70}"/>
              </a:ext>
            </a:extLst>
          </p:cNvPr>
          <p:cNvSpPr/>
          <p:nvPr/>
        </p:nvSpPr>
        <p:spPr>
          <a:xfrm>
            <a:off x="2119696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BF6C07-C04C-4878-96A9-E5B474312B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5505" y="3429000"/>
            <a:ext cx="7004396" cy="302171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88A96DB-3591-3721-B15E-B7198C4B6B9F}"/>
              </a:ext>
            </a:extLst>
          </p:cNvPr>
          <p:cNvSpPr txBox="1"/>
          <p:nvPr/>
        </p:nvSpPr>
        <p:spPr>
          <a:xfrm>
            <a:off x="3530065" y="2912162"/>
            <a:ext cx="60976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5"/>
              </a:rPr>
              <a:t>https://wordwall.net/resource/29749991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431504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2023-08-30T05:41:19Z</dcterms:modified>
</cp:coreProperties>
</file>